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Armand SEGBEDE</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Grand écran</PresentationFormat>
  <Paragraphs>206</Paragraphs>
  <Slides>46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199</cp:revision>
  <dcterms:created xsi:type="dcterms:W3CDTF">2021-04-29T18:58:34Z</dcterms:created>
  <dcterms:modified xsi:type="dcterms:W3CDTF">2022-12-28T01:58:18Z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